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3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5" d="100"/>
          <a:sy n="35" d="100"/>
        </p:scale>
        <p:origin x="53" y="6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26.11.2024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FCCAA641-F810-7349-54BF-F6D86BB9BC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643"/>
            <a:ext cx="18364200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883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7D1DFE1B-AC99-49A3-41B5-22017CCCF1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4439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09574E7D-50E9-9A34-6F04-E698E2778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33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C971A47E-F698-6CCB-BFEC-2D0A3A1F7D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133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425B5ED6-96BE-179C-637B-965C8F0793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3675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155D2549-1B90-D898-8438-2AF2CD24F5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1465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F472153E-486D-FE84-1EE7-ABE45ABEA3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6609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CD7DED7-0886-4CB9-5D19-95A7EE4598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7897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16FCE5C8-CB0C-FC84-6B1D-A374BEE5C7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19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9B58B337-8EB3-8396-3CA3-757D7D5236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559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C0A65CF8-38F1-3134-8A85-9B803B76CD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609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F62E322D-8CF5-8BDC-4E66-0F6FFA5643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881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783CDEBC-B9E5-A95B-C9B5-4FBA5F454D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314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A8DB983A-D353-DFBA-272D-5BF91EBAFC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-38100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467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F1FB38D-17CB-FF2B-1794-5AA7014A67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031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AE68E7CA-CFE0-19B9-3D48-6C4F09385A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-38100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816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1DE68E50-0A3D-1383-2714-0D48BE260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526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圖片 22">
            <a:extLst>
              <a:ext uri="{FF2B5EF4-FFF2-40B4-BE49-F238E27FC236}">
                <a16:creationId xmlns:a16="http://schemas.microsoft.com/office/drawing/2014/main" id="{C62799EF-3C54-C7D2-1DD7-9EC628F4C4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  <p:sp>
        <p:nvSpPr>
          <p:cNvPr id="24" name="框架 23">
            <a:extLst>
              <a:ext uri="{FF2B5EF4-FFF2-40B4-BE49-F238E27FC236}">
                <a16:creationId xmlns:a16="http://schemas.microsoft.com/office/drawing/2014/main" id="{936F00C3-3E62-DBD4-BA13-56DE9ABB82F7}"/>
              </a:ext>
            </a:extLst>
          </p:cNvPr>
          <p:cNvSpPr/>
          <p:nvPr/>
        </p:nvSpPr>
        <p:spPr>
          <a:xfrm>
            <a:off x="4800600" y="2324100"/>
            <a:ext cx="7391400" cy="6477000"/>
          </a:xfrm>
          <a:prstGeom prst="frame">
            <a:avLst>
              <a:gd name="adj1" fmla="val 1667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A49FDD91-39D7-63A5-F27D-43EDBE85EF2E}"/>
              </a:ext>
            </a:extLst>
          </p:cNvPr>
          <p:cNvSpPr txBox="1"/>
          <p:nvPr/>
        </p:nvSpPr>
        <p:spPr>
          <a:xfrm>
            <a:off x="609600" y="1409700"/>
            <a:ext cx="1752600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</a:t>
            </a:r>
            <a:r>
              <a:rPr lang="zh-TW" alt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申請</a:t>
            </a:r>
          </a:p>
        </p:txBody>
      </p:sp>
      <p:sp>
        <p:nvSpPr>
          <p:cNvPr id="26" name="框架 25">
            <a:extLst>
              <a:ext uri="{FF2B5EF4-FFF2-40B4-BE49-F238E27FC236}">
                <a16:creationId xmlns:a16="http://schemas.microsoft.com/office/drawing/2014/main" id="{8D20F57D-0450-3524-D34A-CB042FA51A83}"/>
              </a:ext>
            </a:extLst>
          </p:cNvPr>
          <p:cNvSpPr/>
          <p:nvPr/>
        </p:nvSpPr>
        <p:spPr>
          <a:xfrm>
            <a:off x="1066800" y="2324100"/>
            <a:ext cx="3276600" cy="6705600"/>
          </a:xfrm>
          <a:prstGeom prst="frame">
            <a:avLst>
              <a:gd name="adj1" fmla="val 3538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DCC0B6B3-923C-F669-FF76-9D91D8BF588D}"/>
              </a:ext>
            </a:extLst>
          </p:cNvPr>
          <p:cNvSpPr txBox="1"/>
          <p:nvPr/>
        </p:nvSpPr>
        <p:spPr>
          <a:xfrm>
            <a:off x="7734300" y="1409700"/>
            <a:ext cx="2819400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</a:t>
            </a:r>
            <a:r>
              <a:rPr lang="zh-TW" alt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審核程序</a:t>
            </a:r>
          </a:p>
        </p:txBody>
      </p:sp>
    </p:spTree>
    <p:extLst>
      <p:ext uri="{BB962C8B-B14F-4D97-AF65-F5344CB8AC3E}">
        <p14:creationId xmlns:p14="http://schemas.microsoft.com/office/powerpoint/2010/main" val="905103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7</Words>
  <Application>Microsoft Office PowerPoint</Application>
  <PresentationFormat>自訂</PresentationFormat>
  <Paragraphs>2</Paragraphs>
  <Slides>18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-台北市失親兒福利基金會支出報帳審核系統-</dc:title>
  <cp:lastModifiedBy>a0903334014@gmail.com</cp:lastModifiedBy>
  <cp:revision>3</cp:revision>
  <dcterms:created xsi:type="dcterms:W3CDTF">2006-08-16T00:00:00Z</dcterms:created>
  <dcterms:modified xsi:type="dcterms:W3CDTF">2024-11-26T09:21:02Z</dcterms:modified>
  <dc:identifier>DAGTCDztRDk</dc:identifier>
</cp:coreProperties>
</file>

<file path=docProps/thumbnail.jpeg>
</file>